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C3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6" y="84"/>
      </p:cViewPr>
      <p:guideLst>
        <p:guide orient="horz" pos="2160"/>
        <p:guide pos="3840"/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1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94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8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23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24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59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14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74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37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EF08-94A5-4B7F-AA67-E25F2F07C52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6F98-1813-4CBD-8E83-FA5E70D93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0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516" r="20381" b="1586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18" name="Rectángulo 17"/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rgbClr val="000000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WS_polygon48"/>
          <p:cNvSpPr>
            <a:spLocks noChangeArrowheads="1"/>
          </p:cNvSpPr>
          <p:nvPr/>
        </p:nvSpPr>
        <p:spPr bwMode="auto">
          <a:xfrm rot="10800000">
            <a:off x="-2192197" y="2558327"/>
            <a:ext cx="8822941" cy="4299663"/>
          </a:xfrm>
          <a:custGeom>
            <a:avLst/>
            <a:gdLst>
              <a:gd name="T0" fmla="*/ 0 w 19841"/>
              <a:gd name="T1" fmla="*/ 0 h 9921"/>
              <a:gd name="T2" fmla="*/ 130 w 19841"/>
              <a:gd name="T3" fmla="*/ 1609 h 9921"/>
              <a:gd name="T4" fmla="*/ 780 w 19841"/>
              <a:gd name="T5" fmla="*/ 3861 h 9921"/>
              <a:gd name="T6" fmla="*/ 1914 w 19841"/>
              <a:gd name="T7" fmla="*/ 5859 h 9921"/>
              <a:gd name="T8" fmla="*/ 3464 w 19841"/>
              <a:gd name="T9" fmla="*/ 7532 h 9921"/>
              <a:gd name="T10" fmla="*/ 5361 w 19841"/>
              <a:gd name="T11" fmla="*/ 8813 h 9921"/>
              <a:gd name="T12" fmla="*/ 7536 w 19841"/>
              <a:gd name="T13" fmla="*/ 9632 h 9921"/>
              <a:gd name="T14" fmla="*/ 9920 w 19841"/>
              <a:gd name="T15" fmla="*/ 9921 h 9921"/>
              <a:gd name="T16" fmla="*/ 11529 w 19841"/>
              <a:gd name="T17" fmla="*/ 9791 h 9921"/>
              <a:gd name="T18" fmla="*/ 13781 w 19841"/>
              <a:gd name="T19" fmla="*/ 9141 h 9921"/>
              <a:gd name="T20" fmla="*/ 15779 w 19841"/>
              <a:gd name="T21" fmla="*/ 8006 h 9921"/>
              <a:gd name="T22" fmla="*/ 17452 w 19841"/>
              <a:gd name="T23" fmla="*/ 6456 h 9921"/>
              <a:gd name="T24" fmla="*/ 18733 w 19841"/>
              <a:gd name="T25" fmla="*/ 4559 h 9921"/>
              <a:gd name="T26" fmla="*/ 19552 w 19841"/>
              <a:gd name="T27" fmla="*/ 2384 h 9921"/>
              <a:gd name="T28" fmla="*/ 19841 w 19841"/>
              <a:gd name="T29" fmla="*/ 0 h 9921"/>
              <a:gd name="T30" fmla="*/ 19841 w 19841"/>
              <a:gd name="T31" fmla="*/ 0 h 9921"/>
              <a:gd name="T32" fmla="*/ 0 w 19841"/>
              <a:gd name="T33" fmla="*/ 0 h 9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841" h="9921">
                <a:moveTo>
                  <a:pt x="0" y="0"/>
                </a:moveTo>
                <a:cubicBezTo>
                  <a:pt x="0" y="0"/>
                  <a:pt x="33" y="814"/>
                  <a:pt x="130" y="1609"/>
                </a:cubicBezTo>
                <a:cubicBezTo>
                  <a:pt x="288" y="2384"/>
                  <a:pt x="506" y="3136"/>
                  <a:pt x="780" y="3861"/>
                </a:cubicBezTo>
                <a:cubicBezTo>
                  <a:pt x="1107" y="4559"/>
                  <a:pt x="1486" y="5226"/>
                  <a:pt x="1914" y="5859"/>
                </a:cubicBezTo>
                <a:cubicBezTo>
                  <a:pt x="2388" y="6456"/>
                  <a:pt x="2905" y="7015"/>
                  <a:pt x="3464" y="7532"/>
                </a:cubicBezTo>
                <a:cubicBezTo>
                  <a:pt x="4061" y="8006"/>
                  <a:pt x="4694" y="8434"/>
                  <a:pt x="5361" y="8813"/>
                </a:cubicBezTo>
                <a:cubicBezTo>
                  <a:pt x="6058" y="9141"/>
                  <a:pt x="6784" y="9415"/>
                  <a:pt x="7536" y="9632"/>
                </a:cubicBezTo>
                <a:cubicBezTo>
                  <a:pt x="8311" y="9791"/>
                  <a:pt x="9106" y="9888"/>
                  <a:pt x="9920" y="9921"/>
                </a:cubicBezTo>
                <a:cubicBezTo>
                  <a:pt x="9920" y="9921"/>
                  <a:pt x="10733" y="9888"/>
                  <a:pt x="11529" y="9791"/>
                </a:cubicBezTo>
                <a:cubicBezTo>
                  <a:pt x="12304" y="9632"/>
                  <a:pt x="13055" y="9415"/>
                  <a:pt x="13781" y="9141"/>
                </a:cubicBezTo>
                <a:cubicBezTo>
                  <a:pt x="14479" y="8813"/>
                  <a:pt x="15146" y="8434"/>
                  <a:pt x="15779" y="8006"/>
                </a:cubicBezTo>
                <a:cubicBezTo>
                  <a:pt x="16376" y="7532"/>
                  <a:pt x="16935" y="7015"/>
                  <a:pt x="17452" y="6456"/>
                </a:cubicBezTo>
                <a:cubicBezTo>
                  <a:pt x="17926" y="5859"/>
                  <a:pt x="18354" y="5226"/>
                  <a:pt x="18733" y="4559"/>
                </a:cubicBezTo>
                <a:cubicBezTo>
                  <a:pt x="19061" y="3861"/>
                  <a:pt x="19335" y="3136"/>
                  <a:pt x="19552" y="2384"/>
                </a:cubicBezTo>
                <a:cubicBezTo>
                  <a:pt x="19711" y="1609"/>
                  <a:pt x="19808" y="814"/>
                  <a:pt x="19841" y="0"/>
                </a:cubicBezTo>
                <a:lnTo>
                  <a:pt x="0" y="0"/>
                </a:ln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 dirty="0"/>
          </a:p>
        </p:txBody>
      </p:sp>
      <p:sp>
        <p:nvSpPr>
          <p:cNvPr id="13" name="Cuadro de texto 31"/>
          <p:cNvSpPr txBox="1"/>
          <p:nvPr/>
        </p:nvSpPr>
        <p:spPr>
          <a:xfrm>
            <a:off x="875080" y="3126471"/>
            <a:ext cx="4328063" cy="299100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s-ES_tradnl" b="1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 </a:t>
            </a:r>
            <a:r>
              <a:rPr lang="es-ES_tradnl" b="1" dirty="0" err="1">
                <a:solidFill>
                  <a:srgbClr val="777877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Economy</a:t>
            </a:r>
            <a:r>
              <a:rPr lang="es-ES_tradnl" b="1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s-ES_tradnl" b="1" dirty="0" err="1">
                <a:solidFill>
                  <a:srgbClr val="777877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Cities</a:t>
            </a:r>
            <a:endParaRPr lang="es-E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3500" b="1" dirty="0" err="1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Values</a:t>
            </a:r>
            <a:r>
              <a:rPr lang="es-ES_tradnl" sz="3500" b="1" dirty="0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</a:t>
            </a:r>
          </a:p>
          <a:p>
            <a:pPr>
              <a:spcAft>
                <a:spcPts val="0"/>
              </a:spcAft>
            </a:pPr>
            <a:r>
              <a:rPr lang="es-ES_tradnl" sz="3500" b="1" dirty="0" err="1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competitiveness</a:t>
            </a:r>
            <a:r>
              <a:rPr lang="es-ES_tradnl" sz="3500" b="1" dirty="0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es-ES_tradnl" sz="3500" b="1" dirty="0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3500" b="1" dirty="0" err="1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</a:t>
            </a:r>
            <a:r>
              <a:rPr lang="es-ES_tradnl" sz="3500" b="1" dirty="0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3500" b="1" dirty="0" err="1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</a:t>
            </a:r>
            <a:r>
              <a:rPr lang="es-ES_tradnl" sz="3500" b="1" dirty="0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inclusive and </a:t>
            </a:r>
            <a:r>
              <a:rPr lang="es-ES_tradnl" sz="3500" b="1" dirty="0" err="1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sustainable</a:t>
            </a:r>
            <a:r>
              <a:rPr lang="es-ES_tradnl" sz="3500" b="1" dirty="0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local</a:t>
            </a:r>
          </a:p>
          <a:p>
            <a:pPr>
              <a:spcAft>
                <a:spcPts val="0"/>
              </a:spcAft>
            </a:pPr>
            <a:r>
              <a:rPr lang="es-ES_tradnl" sz="3500" b="1" dirty="0" err="1">
                <a:solidFill>
                  <a:srgbClr val="C30C2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development</a:t>
            </a:r>
            <a:endParaRPr lang="es-ES" sz="35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WS_polygon48"/>
          <p:cNvSpPr>
            <a:spLocks noChangeArrowheads="1"/>
          </p:cNvSpPr>
          <p:nvPr/>
        </p:nvSpPr>
        <p:spPr bwMode="auto">
          <a:xfrm>
            <a:off x="6264101" y="-1"/>
            <a:ext cx="5171795" cy="2446286"/>
          </a:xfrm>
          <a:custGeom>
            <a:avLst/>
            <a:gdLst>
              <a:gd name="T0" fmla="*/ 0 w 19841"/>
              <a:gd name="T1" fmla="*/ 0 h 9921"/>
              <a:gd name="T2" fmla="*/ 130 w 19841"/>
              <a:gd name="T3" fmla="*/ 1609 h 9921"/>
              <a:gd name="T4" fmla="*/ 780 w 19841"/>
              <a:gd name="T5" fmla="*/ 3861 h 9921"/>
              <a:gd name="T6" fmla="*/ 1914 w 19841"/>
              <a:gd name="T7" fmla="*/ 5859 h 9921"/>
              <a:gd name="T8" fmla="*/ 3464 w 19841"/>
              <a:gd name="T9" fmla="*/ 7532 h 9921"/>
              <a:gd name="T10" fmla="*/ 5361 w 19841"/>
              <a:gd name="T11" fmla="*/ 8813 h 9921"/>
              <a:gd name="T12" fmla="*/ 7536 w 19841"/>
              <a:gd name="T13" fmla="*/ 9632 h 9921"/>
              <a:gd name="T14" fmla="*/ 9920 w 19841"/>
              <a:gd name="T15" fmla="*/ 9921 h 9921"/>
              <a:gd name="T16" fmla="*/ 11529 w 19841"/>
              <a:gd name="T17" fmla="*/ 9791 h 9921"/>
              <a:gd name="T18" fmla="*/ 13781 w 19841"/>
              <a:gd name="T19" fmla="*/ 9141 h 9921"/>
              <a:gd name="T20" fmla="*/ 15779 w 19841"/>
              <a:gd name="T21" fmla="*/ 8006 h 9921"/>
              <a:gd name="T22" fmla="*/ 17452 w 19841"/>
              <a:gd name="T23" fmla="*/ 6456 h 9921"/>
              <a:gd name="T24" fmla="*/ 18733 w 19841"/>
              <a:gd name="T25" fmla="*/ 4559 h 9921"/>
              <a:gd name="T26" fmla="*/ 19552 w 19841"/>
              <a:gd name="T27" fmla="*/ 2384 h 9921"/>
              <a:gd name="T28" fmla="*/ 19841 w 19841"/>
              <a:gd name="T29" fmla="*/ 0 h 9921"/>
              <a:gd name="T30" fmla="*/ 19841 w 19841"/>
              <a:gd name="T31" fmla="*/ 0 h 9921"/>
              <a:gd name="T32" fmla="*/ 0 w 19841"/>
              <a:gd name="T33" fmla="*/ 0 h 9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841" h="9921">
                <a:moveTo>
                  <a:pt x="0" y="0"/>
                </a:moveTo>
                <a:cubicBezTo>
                  <a:pt x="0" y="0"/>
                  <a:pt x="33" y="814"/>
                  <a:pt x="130" y="1609"/>
                </a:cubicBezTo>
                <a:cubicBezTo>
                  <a:pt x="288" y="2384"/>
                  <a:pt x="506" y="3136"/>
                  <a:pt x="780" y="3861"/>
                </a:cubicBezTo>
                <a:cubicBezTo>
                  <a:pt x="1107" y="4559"/>
                  <a:pt x="1486" y="5226"/>
                  <a:pt x="1914" y="5859"/>
                </a:cubicBezTo>
                <a:cubicBezTo>
                  <a:pt x="2388" y="6456"/>
                  <a:pt x="2905" y="7015"/>
                  <a:pt x="3464" y="7532"/>
                </a:cubicBezTo>
                <a:cubicBezTo>
                  <a:pt x="4061" y="8006"/>
                  <a:pt x="4694" y="8434"/>
                  <a:pt x="5361" y="8813"/>
                </a:cubicBezTo>
                <a:cubicBezTo>
                  <a:pt x="6058" y="9141"/>
                  <a:pt x="6784" y="9415"/>
                  <a:pt x="7536" y="9632"/>
                </a:cubicBezTo>
                <a:cubicBezTo>
                  <a:pt x="8311" y="9791"/>
                  <a:pt x="9106" y="9888"/>
                  <a:pt x="9920" y="9921"/>
                </a:cubicBezTo>
                <a:cubicBezTo>
                  <a:pt x="9920" y="9921"/>
                  <a:pt x="10733" y="9888"/>
                  <a:pt x="11529" y="9791"/>
                </a:cubicBezTo>
                <a:cubicBezTo>
                  <a:pt x="12304" y="9632"/>
                  <a:pt x="13055" y="9415"/>
                  <a:pt x="13781" y="9141"/>
                </a:cubicBezTo>
                <a:cubicBezTo>
                  <a:pt x="14479" y="8813"/>
                  <a:pt x="15146" y="8434"/>
                  <a:pt x="15779" y="8006"/>
                </a:cubicBezTo>
                <a:cubicBezTo>
                  <a:pt x="16376" y="7532"/>
                  <a:pt x="16935" y="7015"/>
                  <a:pt x="17452" y="6456"/>
                </a:cubicBezTo>
                <a:cubicBezTo>
                  <a:pt x="17926" y="5859"/>
                  <a:pt x="18354" y="5226"/>
                  <a:pt x="18733" y="4559"/>
                </a:cubicBezTo>
                <a:cubicBezTo>
                  <a:pt x="19061" y="3861"/>
                  <a:pt x="19335" y="3136"/>
                  <a:pt x="19552" y="2384"/>
                </a:cubicBezTo>
                <a:cubicBezTo>
                  <a:pt x="19711" y="1609"/>
                  <a:pt x="19808" y="814"/>
                  <a:pt x="19841" y="0"/>
                </a:cubicBezTo>
                <a:lnTo>
                  <a:pt x="0" y="0"/>
                </a:lnTo>
              </a:path>
            </a:pathLst>
          </a:custGeom>
          <a:solidFill>
            <a:srgbClr val="C30C21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 dirty="0"/>
          </a:p>
        </p:txBody>
      </p:sp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7416622" y="472147"/>
            <a:ext cx="284815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8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Arial" panose="020B0604020202020204" pitchFamily="34" charset="0"/>
              </a:rPr>
              <a:t>EUSKALDUNA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s-ES" sz="18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Arial" panose="020B0604020202020204" pitchFamily="34" charset="0"/>
              </a:rPr>
              <a:t>CONFERENCE CENTER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OCTOBER </a:t>
            </a:r>
            <a:r>
              <a:rPr lang="en-US" altLang="es-ES" sz="30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1-3,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30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2018</a:t>
            </a:r>
            <a:endParaRPr lang="es-ES" altLang="es-ES" sz="3000" b="1" i="0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WS_polygon48"/>
          <p:cNvSpPr>
            <a:spLocks noChangeArrowheads="1"/>
          </p:cNvSpPr>
          <p:nvPr/>
        </p:nvSpPr>
        <p:spPr bwMode="auto">
          <a:xfrm rot="10800000">
            <a:off x="9795718" y="5732896"/>
            <a:ext cx="2378630" cy="1125104"/>
          </a:xfrm>
          <a:custGeom>
            <a:avLst/>
            <a:gdLst>
              <a:gd name="T0" fmla="*/ 0 w 19841"/>
              <a:gd name="T1" fmla="*/ 0 h 9921"/>
              <a:gd name="T2" fmla="*/ 130 w 19841"/>
              <a:gd name="T3" fmla="*/ 1609 h 9921"/>
              <a:gd name="T4" fmla="*/ 780 w 19841"/>
              <a:gd name="T5" fmla="*/ 3861 h 9921"/>
              <a:gd name="T6" fmla="*/ 1914 w 19841"/>
              <a:gd name="T7" fmla="*/ 5859 h 9921"/>
              <a:gd name="T8" fmla="*/ 3464 w 19841"/>
              <a:gd name="T9" fmla="*/ 7532 h 9921"/>
              <a:gd name="T10" fmla="*/ 5361 w 19841"/>
              <a:gd name="T11" fmla="*/ 8813 h 9921"/>
              <a:gd name="T12" fmla="*/ 7536 w 19841"/>
              <a:gd name="T13" fmla="*/ 9632 h 9921"/>
              <a:gd name="T14" fmla="*/ 9920 w 19841"/>
              <a:gd name="T15" fmla="*/ 9921 h 9921"/>
              <a:gd name="T16" fmla="*/ 11529 w 19841"/>
              <a:gd name="T17" fmla="*/ 9791 h 9921"/>
              <a:gd name="T18" fmla="*/ 13781 w 19841"/>
              <a:gd name="T19" fmla="*/ 9141 h 9921"/>
              <a:gd name="T20" fmla="*/ 15779 w 19841"/>
              <a:gd name="T21" fmla="*/ 8006 h 9921"/>
              <a:gd name="T22" fmla="*/ 17452 w 19841"/>
              <a:gd name="T23" fmla="*/ 6456 h 9921"/>
              <a:gd name="T24" fmla="*/ 18733 w 19841"/>
              <a:gd name="T25" fmla="*/ 4559 h 9921"/>
              <a:gd name="T26" fmla="*/ 19552 w 19841"/>
              <a:gd name="T27" fmla="*/ 2384 h 9921"/>
              <a:gd name="T28" fmla="*/ 19841 w 19841"/>
              <a:gd name="T29" fmla="*/ 0 h 9921"/>
              <a:gd name="T30" fmla="*/ 19841 w 19841"/>
              <a:gd name="T31" fmla="*/ 0 h 9921"/>
              <a:gd name="T32" fmla="*/ 0 w 19841"/>
              <a:gd name="T33" fmla="*/ 0 h 9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841" h="9921">
                <a:moveTo>
                  <a:pt x="0" y="0"/>
                </a:moveTo>
                <a:cubicBezTo>
                  <a:pt x="0" y="0"/>
                  <a:pt x="33" y="814"/>
                  <a:pt x="130" y="1609"/>
                </a:cubicBezTo>
                <a:cubicBezTo>
                  <a:pt x="288" y="2384"/>
                  <a:pt x="506" y="3136"/>
                  <a:pt x="780" y="3861"/>
                </a:cubicBezTo>
                <a:cubicBezTo>
                  <a:pt x="1107" y="4559"/>
                  <a:pt x="1486" y="5226"/>
                  <a:pt x="1914" y="5859"/>
                </a:cubicBezTo>
                <a:cubicBezTo>
                  <a:pt x="2388" y="6456"/>
                  <a:pt x="2905" y="7015"/>
                  <a:pt x="3464" y="7532"/>
                </a:cubicBezTo>
                <a:cubicBezTo>
                  <a:pt x="4061" y="8006"/>
                  <a:pt x="4694" y="8434"/>
                  <a:pt x="5361" y="8813"/>
                </a:cubicBezTo>
                <a:cubicBezTo>
                  <a:pt x="6058" y="9141"/>
                  <a:pt x="6784" y="9415"/>
                  <a:pt x="7536" y="9632"/>
                </a:cubicBezTo>
                <a:cubicBezTo>
                  <a:pt x="8311" y="9791"/>
                  <a:pt x="9106" y="9888"/>
                  <a:pt x="9920" y="9921"/>
                </a:cubicBezTo>
                <a:cubicBezTo>
                  <a:pt x="9920" y="9921"/>
                  <a:pt x="10733" y="9888"/>
                  <a:pt x="11529" y="9791"/>
                </a:cubicBezTo>
                <a:cubicBezTo>
                  <a:pt x="12304" y="9632"/>
                  <a:pt x="13055" y="9415"/>
                  <a:pt x="13781" y="9141"/>
                </a:cubicBezTo>
                <a:cubicBezTo>
                  <a:pt x="14479" y="8813"/>
                  <a:pt x="15146" y="8434"/>
                  <a:pt x="15779" y="8006"/>
                </a:cubicBezTo>
                <a:cubicBezTo>
                  <a:pt x="16376" y="7532"/>
                  <a:pt x="16935" y="7015"/>
                  <a:pt x="17452" y="6456"/>
                </a:cubicBezTo>
                <a:cubicBezTo>
                  <a:pt x="17926" y="5859"/>
                  <a:pt x="18354" y="5226"/>
                  <a:pt x="18733" y="4559"/>
                </a:cubicBezTo>
                <a:cubicBezTo>
                  <a:pt x="19061" y="3861"/>
                  <a:pt x="19335" y="3136"/>
                  <a:pt x="19552" y="2384"/>
                </a:cubicBezTo>
                <a:cubicBezTo>
                  <a:pt x="19711" y="1609"/>
                  <a:pt x="19808" y="814"/>
                  <a:pt x="19841" y="0"/>
                </a:cubicBezTo>
                <a:lnTo>
                  <a:pt x="0" y="0"/>
                </a:lnTo>
              </a:path>
            </a:pathLst>
          </a:custGeom>
          <a:solidFill>
            <a:srgbClr val="DC00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 dirty="0"/>
          </a:p>
        </p:txBody>
      </p:sp>
      <p:pic>
        <p:nvPicPr>
          <p:cNvPr id="2" name="Imagen 1" descr="BilbaoBlanc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55" y="6093348"/>
            <a:ext cx="1174993" cy="552937"/>
          </a:xfrm>
          <a:prstGeom prst="rect">
            <a:avLst/>
          </a:prstGeom>
        </p:spPr>
      </p:pic>
      <p:sp>
        <p:nvSpPr>
          <p:cNvPr id="16" name="WS_polygon48"/>
          <p:cNvSpPr>
            <a:spLocks noChangeArrowheads="1"/>
          </p:cNvSpPr>
          <p:nvPr/>
        </p:nvSpPr>
        <p:spPr bwMode="auto">
          <a:xfrm rot="10800000">
            <a:off x="6663159" y="5378090"/>
            <a:ext cx="3128738" cy="1479909"/>
          </a:xfrm>
          <a:custGeom>
            <a:avLst/>
            <a:gdLst>
              <a:gd name="T0" fmla="*/ 0 w 19841"/>
              <a:gd name="T1" fmla="*/ 0 h 9921"/>
              <a:gd name="T2" fmla="*/ 130 w 19841"/>
              <a:gd name="T3" fmla="*/ 1609 h 9921"/>
              <a:gd name="T4" fmla="*/ 780 w 19841"/>
              <a:gd name="T5" fmla="*/ 3861 h 9921"/>
              <a:gd name="T6" fmla="*/ 1914 w 19841"/>
              <a:gd name="T7" fmla="*/ 5859 h 9921"/>
              <a:gd name="T8" fmla="*/ 3464 w 19841"/>
              <a:gd name="T9" fmla="*/ 7532 h 9921"/>
              <a:gd name="T10" fmla="*/ 5361 w 19841"/>
              <a:gd name="T11" fmla="*/ 8813 h 9921"/>
              <a:gd name="T12" fmla="*/ 7536 w 19841"/>
              <a:gd name="T13" fmla="*/ 9632 h 9921"/>
              <a:gd name="T14" fmla="*/ 9920 w 19841"/>
              <a:gd name="T15" fmla="*/ 9921 h 9921"/>
              <a:gd name="T16" fmla="*/ 11529 w 19841"/>
              <a:gd name="T17" fmla="*/ 9791 h 9921"/>
              <a:gd name="T18" fmla="*/ 13781 w 19841"/>
              <a:gd name="T19" fmla="*/ 9141 h 9921"/>
              <a:gd name="T20" fmla="*/ 15779 w 19841"/>
              <a:gd name="T21" fmla="*/ 8006 h 9921"/>
              <a:gd name="T22" fmla="*/ 17452 w 19841"/>
              <a:gd name="T23" fmla="*/ 6456 h 9921"/>
              <a:gd name="T24" fmla="*/ 18733 w 19841"/>
              <a:gd name="T25" fmla="*/ 4559 h 9921"/>
              <a:gd name="T26" fmla="*/ 19552 w 19841"/>
              <a:gd name="T27" fmla="*/ 2384 h 9921"/>
              <a:gd name="T28" fmla="*/ 19841 w 19841"/>
              <a:gd name="T29" fmla="*/ 0 h 9921"/>
              <a:gd name="T30" fmla="*/ 19841 w 19841"/>
              <a:gd name="T31" fmla="*/ 0 h 9921"/>
              <a:gd name="T32" fmla="*/ 0 w 19841"/>
              <a:gd name="T33" fmla="*/ 0 h 9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841" h="9921">
                <a:moveTo>
                  <a:pt x="0" y="0"/>
                </a:moveTo>
                <a:cubicBezTo>
                  <a:pt x="0" y="0"/>
                  <a:pt x="33" y="814"/>
                  <a:pt x="130" y="1609"/>
                </a:cubicBezTo>
                <a:cubicBezTo>
                  <a:pt x="288" y="2384"/>
                  <a:pt x="506" y="3136"/>
                  <a:pt x="780" y="3861"/>
                </a:cubicBezTo>
                <a:cubicBezTo>
                  <a:pt x="1107" y="4559"/>
                  <a:pt x="1486" y="5226"/>
                  <a:pt x="1914" y="5859"/>
                </a:cubicBezTo>
                <a:cubicBezTo>
                  <a:pt x="2388" y="6456"/>
                  <a:pt x="2905" y="7015"/>
                  <a:pt x="3464" y="7532"/>
                </a:cubicBezTo>
                <a:cubicBezTo>
                  <a:pt x="4061" y="8006"/>
                  <a:pt x="4694" y="8434"/>
                  <a:pt x="5361" y="8813"/>
                </a:cubicBezTo>
                <a:cubicBezTo>
                  <a:pt x="6058" y="9141"/>
                  <a:pt x="6784" y="9415"/>
                  <a:pt x="7536" y="9632"/>
                </a:cubicBezTo>
                <a:cubicBezTo>
                  <a:pt x="8311" y="9791"/>
                  <a:pt x="9106" y="9888"/>
                  <a:pt x="9920" y="9921"/>
                </a:cubicBezTo>
                <a:cubicBezTo>
                  <a:pt x="9920" y="9921"/>
                  <a:pt x="10733" y="9888"/>
                  <a:pt x="11529" y="9791"/>
                </a:cubicBezTo>
                <a:cubicBezTo>
                  <a:pt x="12304" y="9632"/>
                  <a:pt x="13055" y="9415"/>
                  <a:pt x="13781" y="9141"/>
                </a:cubicBezTo>
                <a:cubicBezTo>
                  <a:pt x="14479" y="8813"/>
                  <a:pt x="15146" y="8434"/>
                  <a:pt x="15779" y="8006"/>
                </a:cubicBezTo>
                <a:cubicBezTo>
                  <a:pt x="16376" y="7532"/>
                  <a:pt x="16935" y="7015"/>
                  <a:pt x="17452" y="6456"/>
                </a:cubicBezTo>
                <a:cubicBezTo>
                  <a:pt x="17926" y="5859"/>
                  <a:pt x="18354" y="5226"/>
                  <a:pt x="18733" y="4559"/>
                </a:cubicBezTo>
                <a:cubicBezTo>
                  <a:pt x="19061" y="3861"/>
                  <a:pt x="19335" y="3136"/>
                  <a:pt x="19552" y="2384"/>
                </a:cubicBezTo>
                <a:cubicBezTo>
                  <a:pt x="19711" y="1609"/>
                  <a:pt x="19808" y="814"/>
                  <a:pt x="19841" y="0"/>
                </a:cubicBezTo>
                <a:lnTo>
                  <a:pt x="0" y="0"/>
                </a:lnTo>
              </a:path>
            </a:pathLst>
          </a:custGeom>
          <a:solidFill>
            <a:srgbClr val="777877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 dirty="0"/>
          </a:p>
        </p:txBody>
      </p:sp>
      <p:sp>
        <p:nvSpPr>
          <p:cNvPr id="17" name="3 Rectángulo"/>
          <p:cNvSpPr>
            <a:spLocks noChangeArrowheads="1"/>
          </p:cNvSpPr>
          <p:nvPr/>
        </p:nvSpPr>
        <p:spPr bwMode="auto">
          <a:xfrm>
            <a:off x="7058890" y="6198623"/>
            <a:ext cx="2317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800" b="1" dirty="0" smtClean="0">
                <a:solidFill>
                  <a:schemeClr val="bg1"/>
                </a:solidFill>
                <a:latin typeface="Arial"/>
                <a:ea typeface="Calibri" pitchFamily="34" charset="0"/>
                <a:cs typeface="Arial"/>
              </a:rPr>
              <a:t>www.gsef2018.org</a:t>
            </a:r>
            <a:endParaRPr lang="es-ES" altLang="es-ES" sz="1800" b="1" dirty="0">
              <a:solidFill>
                <a:srgbClr val="C30C21"/>
              </a:solidFill>
              <a:latin typeface="Arial"/>
              <a:ea typeface="Calibri" pitchFamily="34" charset="0"/>
              <a:cs typeface="Arial"/>
            </a:endParaRPr>
          </a:p>
        </p:txBody>
      </p:sp>
      <p:pic>
        <p:nvPicPr>
          <p:cNvPr id="19" name="Imagen 18" descr="Logo GSEF20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3" y="542612"/>
            <a:ext cx="3960291" cy="8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MS Mincho</vt:lpstr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Rojo del Amo</dc:creator>
  <cp:lastModifiedBy>Gemma Rojo del Amo</cp:lastModifiedBy>
  <cp:revision>10</cp:revision>
  <dcterms:created xsi:type="dcterms:W3CDTF">2017-11-10T12:47:31Z</dcterms:created>
  <dcterms:modified xsi:type="dcterms:W3CDTF">2017-11-13T09:36:02Z</dcterms:modified>
</cp:coreProperties>
</file>